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5.6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List the possible rational zeros of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+8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−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+4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Find all real zeros of </a:t>
                </a:r>
                <a:br>
                  <a:rPr lang="en-US" sz="4000" dirty="0" smtClean="0"/>
                </a:b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−3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−6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+8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333" t="-23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5.6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±1, ±2, ±4</m:t>
                    </m:r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-2, 1, 4</a:t>
                </a:r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1633</TotalTime>
  <Words>139</Words>
  <Application>Microsoft Office PowerPoint</Application>
  <PresentationFormat>On-screen Show (4:3)</PresentationFormat>
  <Paragraphs>95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5.6 Quiz</vt:lpstr>
      <vt:lpstr>5.6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95</cp:revision>
  <dcterms:created xsi:type="dcterms:W3CDTF">2010-08-17T17:31:29Z</dcterms:created>
  <dcterms:modified xsi:type="dcterms:W3CDTF">2012-04-13T17:37:07Z</dcterms:modified>
</cp:coreProperties>
</file>